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23415"/>
            <a:ext cx="6939720" cy="1763546"/>
            <a:chOff x="165256" y="5023415"/>
            <a:chExt cx="6939720" cy="176354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9292" y="5023415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47414" y="328498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70243</TotalTime>
  <Words>25024</Words>
  <Application>Microsoft Office PowerPoint</Application>
  <PresentationFormat>On-screen Show (4:3)</PresentationFormat>
  <Paragraphs>6329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1006</cp:revision>
  <cp:lastPrinted>2013-05-30T07:55:36Z</cp:lastPrinted>
  <dcterms:created xsi:type="dcterms:W3CDTF">2013-02-08T06:04:20Z</dcterms:created>
  <dcterms:modified xsi:type="dcterms:W3CDTF">2017-11-30T18:02:54Z</dcterms:modified>
</cp:coreProperties>
</file>